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video/unknown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7" r:id="rId3"/>
    <p:sldId id="257" r:id="rId4"/>
    <p:sldId id="258" r:id="rId5"/>
    <p:sldId id="269" r:id="rId6"/>
    <p:sldId id="270" r:id="rId7"/>
    <p:sldId id="271" r:id="rId8"/>
    <p:sldId id="272" r:id="rId9"/>
    <p:sldId id="273" r:id="rId10"/>
    <p:sldId id="275" r:id="rId11"/>
    <p:sldId id="274" r:id="rId12"/>
    <p:sldId id="266" r:id="rId13"/>
    <p:sldId id="265" r:id="rId14"/>
    <p:sldId id="264" r:id="rId15"/>
    <p:sldId id="268" r:id="rId16"/>
    <p:sldId id="263" r:id="rId17"/>
    <p:sldId id="262" r:id="rId18"/>
    <p:sldId id="26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C53D1A3C-D7E2-43E8-9FC6-E65D10FAC6C8}">
          <p14:sldIdLst>
            <p14:sldId id="256"/>
            <p14:sldId id="267"/>
            <p14:sldId id="257"/>
            <p14:sldId id="258"/>
            <p14:sldId id="269"/>
            <p14:sldId id="270"/>
            <p14:sldId id="271"/>
            <p14:sldId id="272"/>
            <p14:sldId id="273"/>
            <p14:sldId id="275"/>
            <p14:sldId id="274"/>
            <p14:sldId id="266"/>
            <p14:sldId id="265"/>
            <p14:sldId id="264"/>
            <p14:sldId id="268"/>
            <p14:sldId id="263"/>
            <p14:sldId id="262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5B09"/>
    <a:srgbClr val="267451"/>
    <a:srgbClr val="2A7E58"/>
    <a:srgbClr val="A7215E"/>
    <a:srgbClr val="CD1966"/>
    <a:srgbClr val="54990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2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E60A1-286D-4826-A48A-9146A86FA487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75000-6BAB-44CE-8B8B-3936A7FC0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E60A1-286D-4826-A48A-9146A86FA487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75000-6BAB-44CE-8B8B-3936A7FC0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E60A1-286D-4826-A48A-9146A86FA487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75000-6BAB-44CE-8B8B-3936A7FC0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E60A1-286D-4826-A48A-9146A86FA487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75000-6BAB-44CE-8B8B-3936A7FC0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E60A1-286D-4826-A48A-9146A86FA487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75000-6BAB-44CE-8B8B-3936A7FC0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E60A1-286D-4826-A48A-9146A86FA487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75000-6BAB-44CE-8B8B-3936A7FC0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E60A1-286D-4826-A48A-9146A86FA487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75000-6BAB-44CE-8B8B-3936A7FC0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E60A1-286D-4826-A48A-9146A86FA487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75000-6BAB-44CE-8B8B-3936A7FC0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E60A1-286D-4826-A48A-9146A86FA487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75000-6BAB-44CE-8B8B-3936A7FC0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E60A1-286D-4826-A48A-9146A86FA487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75000-6BAB-44CE-8B8B-3936A7FC0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E60A1-286D-4826-A48A-9146A86FA487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75000-6BAB-44CE-8B8B-3936A7FC0E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FB7E60A1-286D-4826-A48A-9146A86FA487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10075000-6BAB-44CE-8B8B-3936A7FC0E8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2.gif"/><Relationship Id="rId2" Type="http://schemas.openxmlformats.org/officeDocument/2006/relationships/slideLayout" Target="../slideLayouts/slideLayout4.xml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microsoft.com/office/2007/relationships/media" Target="../media/media3.mp3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124744"/>
            <a:ext cx="7117180" cy="1470025"/>
          </a:xfrm>
        </p:spPr>
        <p:txBody>
          <a:bodyPr/>
          <a:lstStyle/>
          <a:p>
            <a:pPr algn="ctr"/>
            <a:r>
              <a:rPr lang="ru-RU" sz="44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Отрицательные эмоции и способы их выражения</a:t>
            </a:r>
            <a:endParaRPr lang="ru-RU" sz="4400" b="1" i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284984"/>
            <a:ext cx="7117180" cy="2664296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 ДО Жуковского</a:t>
            </a:r>
          </a:p>
          <a:p>
            <a:pPr algn="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районного ЦДТ</a:t>
            </a:r>
            <a:endParaRPr lang="ru-RU" dirty="0" smtClean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Киреева Екатерина Игоревна</a:t>
            </a:r>
          </a:p>
          <a:p>
            <a:pPr algn="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Предметная область: психология, </a:t>
            </a:r>
          </a:p>
          <a:p>
            <a:pPr algn="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</a:t>
            </a:r>
            <a:endParaRPr lang="ru-RU" dirty="0" smtClean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5008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5397" y="155587"/>
            <a:ext cx="4886882" cy="6585781"/>
          </a:xfrm>
        </p:spPr>
      </p:pic>
      <p:sp>
        <p:nvSpPr>
          <p:cNvPr id="5" name="TextBox 4"/>
          <p:cNvSpPr txBox="1"/>
          <p:nvPr/>
        </p:nvSpPr>
        <p:spPr>
          <a:xfrm>
            <a:off x="5364088" y="54868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Грусть</a:t>
            </a:r>
            <a:endParaRPr lang="ru-RU" sz="3600" dirty="0">
              <a:solidFill>
                <a:schemeClr val="tx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38035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5696" y="188640"/>
            <a:ext cx="5688631" cy="6563807"/>
          </a:xfrm>
        </p:spPr>
      </p:pic>
      <p:sp>
        <p:nvSpPr>
          <p:cNvPr id="5" name="TextBox 4"/>
          <p:cNvSpPr txBox="1"/>
          <p:nvPr/>
        </p:nvSpPr>
        <p:spPr>
          <a:xfrm>
            <a:off x="5975648" y="3933056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Отвращение</a:t>
            </a:r>
            <a:endParaRPr lang="ru-RU" sz="40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0168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125113" cy="924475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A721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 и ассоциации</a:t>
            </a:r>
            <a:endParaRPr lang="ru-RU" sz="4000" b="1" dirty="0">
              <a:solidFill>
                <a:srgbClr val="A7215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92514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 злость была животным, то каким?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 обида была транспортом, то каким?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 гнев был бы растением, то каким?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 печаль была бы погодой, то какой?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5499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3200" dirty="0">
                <a:solidFill>
                  <a:srgbClr val="5499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 стыд был овощем, то </a:t>
            </a:r>
            <a:r>
              <a:rPr lang="ru-RU" sz="3200" dirty="0" smtClean="0">
                <a:solidFill>
                  <a:srgbClr val="5499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каким?</a:t>
            </a:r>
            <a:endParaRPr lang="ru-RU" sz="3200" dirty="0">
              <a:solidFill>
                <a:srgbClr val="5499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28342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125113" cy="924475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Неоконченные предложения</a:t>
            </a:r>
            <a:endParaRPr lang="ru-RU" sz="4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12776"/>
            <a:ext cx="8280920" cy="478112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«Ученики ссорятся, когда…..» 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«Ссора заканчивается дракой, если…»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325B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«Ссора  заканчивается слезами, если….»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A721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«Когда другому человеку больно….»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«Когда мне больно, я…»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96754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89e3c1bcfe8d.gif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148064" y="2924944"/>
            <a:ext cx="3471863" cy="3471863"/>
          </a:xfrm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323528" y="908720"/>
            <a:ext cx="5688632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2674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Шел король Боровик 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2674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лес напрямик 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2674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грозил кулаком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2674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стучал каблуком. 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2674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король Боровик не в духе: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2674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Короля покусали мухи. </a:t>
            </a:r>
          </a:p>
          <a:p>
            <a:endParaRPr lang="ru-RU" dirty="0"/>
          </a:p>
        </p:txBody>
      </p:sp>
      <p:pic>
        <p:nvPicPr>
          <p:cNvPr id="8" name="для боровика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860032" y="55004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896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2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451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04864"/>
            <a:ext cx="8424936" cy="2033196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A721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«Волшебный цветок»</a:t>
            </a:r>
            <a:endParaRPr lang="ru-RU" sz="4800" b="1" dirty="0">
              <a:solidFill>
                <a:srgbClr val="A7215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475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172" y="635189"/>
            <a:ext cx="8993648" cy="5755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9487620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88640"/>
            <a:ext cx="7679291" cy="6446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637940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496944" cy="61206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i="1" dirty="0">
                <a:solidFill>
                  <a:srgbClr val="325B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у вас всегда будут </a:t>
            </a:r>
            <a:r>
              <a:rPr lang="ru-RU" sz="4400" i="1" dirty="0" smtClean="0">
                <a:solidFill>
                  <a:srgbClr val="325B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положительные </a:t>
            </a:r>
            <a:r>
              <a:rPr lang="ru-RU" sz="4400" i="1" dirty="0">
                <a:solidFill>
                  <a:srgbClr val="325B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эмоции и хорошее настроение</a:t>
            </a:r>
            <a:r>
              <a:rPr lang="ru-RU" sz="4400" i="1" dirty="0" smtClean="0">
                <a:solidFill>
                  <a:srgbClr val="325B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0" indent="0" algn="ctr">
              <a:buNone/>
            </a:pPr>
            <a:endParaRPr lang="ru-RU" sz="4400" i="1" dirty="0" smtClean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0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1880" y="3140968"/>
            <a:ext cx="1791449" cy="17990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6354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31431" y="717964"/>
            <a:ext cx="6120680" cy="6120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на начало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949930" y="5373216"/>
            <a:ext cx="609600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91680" y="188639"/>
            <a:ext cx="579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«Передай улыбку по кругу»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647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9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40871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занятия: </a:t>
            </a:r>
          </a:p>
          <a:p>
            <a:pPr marL="0" indent="0" algn="ctr">
              <a:buNone/>
            </a:pPr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разнообразным способам </a:t>
            </a:r>
            <a:r>
              <a:rPr lang="ru-RU" sz="4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выражения </a:t>
            </a:r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отрицательных эмоций.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405402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1206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Эмоции</a:t>
            </a:r>
            <a:r>
              <a:rPr lang="ru-RU" sz="3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 это наши переживания в различных жизненных 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ситуациях.</a:t>
            </a:r>
          </a:p>
          <a:p>
            <a:pPr marL="0" indent="0" algn="ctr">
              <a:buNone/>
            </a:pPr>
            <a:endParaRPr lang="ru-RU" sz="32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spc="3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spc="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Эмоции</a:t>
            </a:r>
            <a:endParaRPr lang="ru-RU" sz="4000" spc="3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dirty="0" smtClean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dirty="0" smtClean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dirty="0" smtClean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 rot="2393004">
            <a:off x="3361307" y="3443213"/>
            <a:ext cx="504056" cy="648072"/>
          </a:xfrm>
          <a:prstGeom prst="down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9643095">
            <a:off x="5643015" y="3441736"/>
            <a:ext cx="504056" cy="648072"/>
          </a:xfrm>
          <a:prstGeom prst="down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6959826"/>
              </p:ext>
            </p:extLst>
          </p:nvPr>
        </p:nvGraphicFramePr>
        <p:xfrm>
          <a:off x="899592" y="4149080"/>
          <a:ext cx="7776864" cy="2160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32448"/>
                <a:gridCol w="3744416"/>
              </a:tblGrid>
              <a:tr h="2160240">
                <a:tc>
                  <a:txBody>
                    <a:bodyPr/>
                    <a:lstStyle/>
                    <a:p>
                      <a:pPr algn="ctr"/>
                      <a:r>
                        <a:rPr lang="ru-RU" sz="3000" kern="1200" baseline="0" dirty="0" smtClean="0">
                          <a:solidFill>
                            <a:srgbClr val="CD196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положительные </a:t>
                      </a:r>
                      <a:r>
                        <a:rPr lang="ru-RU" sz="3000" kern="1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</a:t>
                      </a:r>
                    </a:p>
                    <a:p>
                      <a:pPr algn="ctr"/>
                      <a:r>
                        <a:rPr lang="ru-RU" sz="3000" kern="1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(радость, восхищение, </a:t>
                      </a:r>
                    </a:p>
                    <a:p>
                      <a:pPr algn="ctr"/>
                      <a:r>
                        <a:rPr lang="ru-RU" sz="3000" kern="1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удивление, удовольствие, интерес)</a:t>
                      </a:r>
                      <a:endParaRPr lang="ru-RU" sz="3000" baseline="0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kern="1200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отрицательные</a:t>
                      </a:r>
                    </a:p>
                    <a:p>
                      <a:pPr algn="ctr"/>
                      <a:r>
                        <a:rPr lang="ru-RU" sz="3000" kern="1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(грусть, страх, </a:t>
                      </a:r>
                    </a:p>
                    <a:p>
                      <a:pPr algn="ctr"/>
                      <a:r>
                        <a:rPr lang="ru-RU" sz="3000" kern="12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стыд, гнев, отвращение, обида)</a:t>
                      </a:r>
                      <a:endParaRPr lang="ru-RU" sz="3000" baseline="0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12425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160611"/>
            <a:ext cx="6408712" cy="6408712"/>
          </a:xfrm>
        </p:spPr>
      </p:pic>
      <p:sp>
        <p:nvSpPr>
          <p:cNvPr id="5" name="TextBox 4"/>
          <p:cNvSpPr txBox="1"/>
          <p:nvPr/>
        </p:nvSpPr>
        <p:spPr>
          <a:xfrm>
            <a:off x="5692614" y="299362"/>
            <a:ext cx="20477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Злость</a:t>
            </a:r>
            <a:endParaRPr lang="ru-RU" sz="4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8441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116632"/>
            <a:ext cx="5256584" cy="6570731"/>
          </a:xfrm>
        </p:spPr>
      </p:pic>
      <p:sp>
        <p:nvSpPr>
          <p:cNvPr id="5" name="TextBox 4"/>
          <p:cNvSpPr txBox="1"/>
          <p:nvPr/>
        </p:nvSpPr>
        <p:spPr>
          <a:xfrm>
            <a:off x="2267744" y="188640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Обида</a:t>
            </a:r>
            <a:endParaRPr lang="ru-RU" sz="40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04406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260648"/>
            <a:ext cx="5153955" cy="6429516"/>
          </a:xfrm>
        </p:spPr>
      </p:pic>
      <p:sp>
        <p:nvSpPr>
          <p:cNvPr id="5" name="TextBox 4"/>
          <p:cNvSpPr txBox="1"/>
          <p:nvPr/>
        </p:nvSpPr>
        <p:spPr>
          <a:xfrm>
            <a:off x="2195736" y="2498993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Обида</a:t>
            </a:r>
            <a:endParaRPr lang="ru-RU" sz="40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2410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548680"/>
            <a:ext cx="7835501" cy="587662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20688"/>
            <a:ext cx="1906374" cy="924475"/>
          </a:xfrm>
        </p:spPr>
        <p:txBody>
          <a:bodyPr/>
          <a:lstStyle/>
          <a:p>
            <a:r>
              <a:rPr lang="ru-RU" dirty="0" smtClean="0"/>
              <a:t>Гнев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51424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052736"/>
            <a:ext cx="8495654" cy="5097392"/>
          </a:xfrm>
        </p:spPr>
      </p:pic>
      <p:sp>
        <p:nvSpPr>
          <p:cNvPr id="4" name="TextBox 3"/>
          <p:cNvSpPr txBox="1"/>
          <p:nvPr/>
        </p:nvSpPr>
        <p:spPr>
          <a:xfrm>
            <a:off x="755576" y="1340768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</a:t>
            </a:r>
            <a:endParaRPr lang="ru-RU" sz="40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328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Autumn">
  <a:themeElements>
    <a:clrScheme name="Другая 2">
      <a:dk1>
        <a:srgbClr val="FFC000"/>
      </a:dk1>
      <a:lt1>
        <a:srgbClr val="FFD965"/>
      </a:lt1>
      <a:dk2>
        <a:srgbClr val="FFE599"/>
      </a:dk2>
      <a:lt2>
        <a:srgbClr val="F0CEAC"/>
      </a:lt2>
      <a:accent1>
        <a:srgbClr val="E9B683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3E3C32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TC102455610[[fn=Осень]]</Template>
  <TotalTime>262</TotalTime>
  <Words>201</Words>
  <Application>Microsoft Office PowerPoint</Application>
  <PresentationFormat>Экран (4:3)</PresentationFormat>
  <Paragraphs>54</Paragraphs>
  <Slides>18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Autumn</vt:lpstr>
      <vt:lpstr>Отрицательные эмоции и способы их выражения</vt:lpstr>
      <vt:lpstr>Слайд 2</vt:lpstr>
      <vt:lpstr>Слайд 3</vt:lpstr>
      <vt:lpstr>Слайд 4</vt:lpstr>
      <vt:lpstr>Слайд 5</vt:lpstr>
      <vt:lpstr>Слайд 6</vt:lpstr>
      <vt:lpstr>Слайд 7</vt:lpstr>
      <vt:lpstr>Гнев</vt:lpstr>
      <vt:lpstr>Слайд 9</vt:lpstr>
      <vt:lpstr>Слайд 10</vt:lpstr>
      <vt:lpstr>Слайд 11</vt:lpstr>
      <vt:lpstr>Чувства и ассоциации</vt:lpstr>
      <vt:lpstr>Неоконченные предложения</vt:lpstr>
      <vt:lpstr>Слайд 14</vt:lpstr>
      <vt:lpstr>Игра «Волшебный цветок»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MyUser</dc:creator>
  <cp:lastModifiedBy>Win7 64 SP1</cp:lastModifiedBy>
  <cp:revision>26</cp:revision>
  <dcterms:created xsi:type="dcterms:W3CDTF">2014-09-16T08:44:16Z</dcterms:created>
  <dcterms:modified xsi:type="dcterms:W3CDTF">2019-03-21T15:11:58Z</dcterms:modified>
</cp:coreProperties>
</file>